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1783" r:id="rId5"/>
    <p:sldId id="1799" r:id="rId6"/>
    <p:sldId id="1796" r:id="rId7"/>
    <p:sldId id="1797" r:id="rId8"/>
    <p:sldId id="18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oma" initials="DT" lastIdx="1" clrIdx="0">
    <p:extLst>
      <p:ext uri="{19B8F6BF-5375-455C-9EA6-DF929625EA0E}">
        <p15:presenceInfo xmlns:p15="http://schemas.microsoft.com/office/powerpoint/2012/main" userId="S::DToma@themyersbriggs.com::fb3c7a7d-3029-4eb9-ace3-3ebcc0a7e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342"/>
    <a:srgbClr val="4D712C"/>
    <a:srgbClr val="244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19B17C-AAFA-4816-B595-CB020EA1ABE4}" v="1" dt="2021-05-24T09:46:46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06"/>
    <p:restoredTop sz="93537" autoAdjust="0"/>
  </p:normalViewPr>
  <p:slideViewPr>
    <p:cSldViewPr snapToGrid="0">
      <p:cViewPr varScale="1">
        <p:scale>
          <a:sx n="115" d="100"/>
          <a:sy n="115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69C3-3C69-4EE8-A483-1B4F2CCBC1B5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9879-ADEF-4DD3-8034-C69FA85DAD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2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CD9879-ADEF-4DD3-8034-C69FA85DAD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96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2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CD9879-ADEF-4DD3-8034-C69FA85DAD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508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2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CD9879-ADEF-4DD3-8034-C69FA85DAD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67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86" y="5850163"/>
            <a:ext cx="3282272" cy="66398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FD3040-D9F3-4A8E-BA30-7E21CCDDE311}"/>
              </a:ext>
            </a:extLst>
          </p:cNvPr>
          <p:cNvSpPr/>
          <p:nvPr userDrawn="1"/>
        </p:nvSpPr>
        <p:spPr>
          <a:xfrm>
            <a:off x="0" y="545430"/>
            <a:ext cx="2834640" cy="281102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44B9C-17AF-4AA0-9DFE-01535CF3D151}"/>
              </a:ext>
            </a:extLst>
          </p:cNvPr>
          <p:cNvSpPr/>
          <p:nvPr userDrawn="1"/>
        </p:nvSpPr>
        <p:spPr>
          <a:xfrm>
            <a:off x="695095" y="824219"/>
            <a:ext cx="7209765" cy="3340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8BEDEC-AE67-492B-A4DB-515E8A402ADA}"/>
              </a:ext>
            </a:extLst>
          </p:cNvPr>
          <p:cNvSpPr/>
          <p:nvPr userDrawn="1"/>
        </p:nvSpPr>
        <p:spPr>
          <a:xfrm>
            <a:off x="5934609" y="4170186"/>
            <a:ext cx="2901869" cy="2673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81DAA-8159-491E-A3F9-4B4C715ACCA5}"/>
              </a:ext>
            </a:extLst>
          </p:cNvPr>
          <p:cNvSpPr/>
          <p:nvPr userDrawn="1"/>
        </p:nvSpPr>
        <p:spPr>
          <a:xfrm>
            <a:off x="8836479" y="3638761"/>
            <a:ext cx="2173277" cy="537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F6D758-F4BC-45CA-9C4A-FE5487480691}"/>
              </a:ext>
            </a:extLst>
          </p:cNvPr>
          <p:cNvSpPr/>
          <p:nvPr userDrawn="1"/>
        </p:nvSpPr>
        <p:spPr>
          <a:xfrm>
            <a:off x="5934609" y="4960826"/>
            <a:ext cx="1094344" cy="27839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99CB94-F1C6-4D40-9EDE-2AD7852D18AA}"/>
              </a:ext>
            </a:extLst>
          </p:cNvPr>
          <p:cNvSpPr/>
          <p:nvPr userDrawn="1"/>
        </p:nvSpPr>
        <p:spPr>
          <a:xfrm>
            <a:off x="11009756" y="4176092"/>
            <a:ext cx="835402" cy="260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DB6448-73CA-423B-97FE-0E403AB7907C}"/>
              </a:ext>
            </a:extLst>
          </p:cNvPr>
          <p:cNvGrpSpPr/>
          <p:nvPr userDrawn="1"/>
        </p:nvGrpSpPr>
        <p:grpSpPr>
          <a:xfrm>
            <a:off x="695095" y="3629663"/>
            <a:ext cx="7209765" cy="540629"/>
            <a:chOff x="1055984" y="3772034"/>
            <a:chExt cx="5763670" cy="3777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BB3CE27-63B4-4430-BBCC-C29CCCD86112}"/>
                </a:ext>
              </a:extLst>
            </p:cNvPr>
            <p:cNvSpPr/>
            <p:nvPr userDrawn="1"/>
          </p:nvSpPr>
          <p:spPr>
            <a:xfrm>
              <a:off x="1055984" y="3772204"/>
              <a:ext cx="5763670" cy="377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4A350F-A857-446E-B621-B499F9A3E1C0}"/>
                </a:ext>
              </a:extLst>
            </p:cNvPr>
            <p:cNvSpPr/>
            <p:nvPr userDrawn="1"/>
          </p:nvSpPr>
          <p:spPr>
            <a:xfrm>
              <a:off x="1055984" y="3772034"/>
              <a:ext cx="5763670" cy="3775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D57A448-F84A-4537-837D-68E8FD5346C9}"/>
              </a:ext>
            </a:extLst>
          </p:cNvPr>
          <p:cNvSpPr/>
          <p:nvPr userDrawn="1"/>
        </p:nvSpPr>
        <p:spPr>
          <a:xfrm>
            <a:off x="3761331" y="4434257"/>
            <a:ext cx="2173277" cy="534244"/>
          </a:xfrm>
          <a:prstGeom prst="rect">
            <a:avLst/>
          </a:prstGeo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F08D90-8FA4-49C8-8C1F-E2FD481761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312" y="1148051"/>
            <a:ext cx="6648628" cy="1594257"/>
          </a:xfrm>
        </p:spPr>
        <p:txBody>
          <a:bodyPr anchor="t">
            <a:no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GB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2DA124E-2113-4C7B-9CC4-F6DF48BD4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1313" y="2846649"/>
            <a:ext cx="6648628" cy="681621"/>
          </a:xfrm>
        </p:spPr>
        <p:txBody>
          <a:bodyPr>
            <a:noAutofit/>
          </a:bodyPr>
          <a:lstStyle>
            <a:lvl1pPr marL="0" indent="0" algn="l">
              <a:spcBef>
                <a:spcPts val="40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1A920B-11DA-4716-A5D3-A33DA4F32F75}"/>
              </a:ext>
            </a:extLst>
          </p:cNvPr>
          <p:cNvSpPr/>
          <p:nvPr userDrawn="1"/>
        </p:nvSpPr>
        <p:spPr>
          <a:xfrm>
            <a:off x="7028953" y="5239218"/>
            <a:ext cx="435876" cy="267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BB2DDFBA-4290-EF61-C6C8-1E6073D874B9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25887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11A511F-8A66-440B-94E4-B10F86634D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8F7B463-3D3C-473B-8C59-E328FB99A6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F69B9A07-A897-40A5-9812-1807E777CD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1C7EF50-26C8-4566-A4D5-474F4E0FCB4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E1A2B4-2C5C-4058-8406-3A15A675B4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C67A8E2-867A-4C75-92FD-8B2601445B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6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48662937-5955-458D-9DEE-E924703A381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0"/>
            <a:ext cx="1179318" cy="265114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799AA21-29B6-462B-940A-0E470EC95E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2056C32-B4B3-4793-9073-72F18595B3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314C4DD-A50F-44B7-B8A2-5C8EA9AABF2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5185C69-34BC-4959-BA85-6D22277E6B3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2AC347-ACBD-4C20-9153-CDC476A394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964A9-0E84-4A22-8799-0FD1925D09B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5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5D90BEA-AD95-4BF2-BBA4-E710016E5CA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1"/>
            <a:ext cx="1179318" cy="256120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6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60617-6027-4AD3-AA96-A19ACA9A0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2078111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DF3296A-A472-4B31-9597-C4A113402D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C6F103-AABA-4A14-961E-BFA10DE72D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8895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2850D-396B-464F-8954-85C02B97E1DC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E17E91-BDFC-4B57-A477-B6CFFC926775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8221F0-8E73-4D43-82E7-B79A76A81B4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E3C6CE-E2CF-481D-A90E-D048841A7B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9425" y="-2068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B10CB0F6-E61C-4221-B944-4CAD2EEBC87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EFE7861-46E8-4D9D-8F14-5655F74567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9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4858A9-C821-4303-9B15-75D62EF39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764" y="2064038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D6763821-75E4-4E7A-841C-E66C7096AC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0CA7B6-CA60-46C6-90DA-FDC2675E7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106309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8C938-7EA8-4C94-B370-E7F0E32765CA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2F24F-E659-4371-AD27-52911BBF9017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046A-ED2C-4BC0-AFC9-3969FF5FA3E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1199951-D257-40AB-A93E-E1D9FE5263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ECAE7016-1433-41A9-BFBE-83BA04758F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0879" y="-10614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8C582F8E-B321-4A69-880C-3E3E3F4C66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27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679589-E71F-44B4-AA07-914908B40A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03322B-66E5-4661-86EE-756EF942C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7660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CB55-ED56-4961-BA3A-26EA5F10F5CD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8DA812-756E-4F39-B58E-FA88707A75D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2C8D4-5309-453C-9F03-B20E3BADC61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6BAA34F-F455-4C02-BF66-531C2FA356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60C30D8B-D572-469B-8C3B-02212976F85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6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6DA1523-8E7E-42AD-9A16-1B3B26D2E1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718B28-66F5-4AC0-BF52-B609ECE07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3953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E9AD-D5A9-4AF3-956F-D362343ACA23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BB6E3F-9157-459C-B7F7-7C93D9935163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0A1E0-7F2E-458B-AED5-0E3CF3EC8A1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998201F-AD7A-42F3-A8AF-EADAD55C74C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AF90630A-B89B-41DD-A3BC-F4D218A03A9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1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466B-9379-478E-BE9D-8F89D91ABC2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A0870-7119-4832-9ACA-2C3826F2D41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2C83-0AAB-4C1D-ABA6-78288D38A462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20B21C-3E09-4523-AD15-145F28021941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DB3AD18A-215C-640E-6737-6427A84D7FC8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1053643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406015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E60C6EFA-1839-ED74-B669-421D847B2E0E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44312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Agenda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E1F1F4-8E60-4C53-96BB-CE65B6D76F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3586463"/>
          </a:xfrm>
        </p:spPr>
        <p:txBody>
          <a:bodyPr>
            <a:noAutofit/>
          </a:bodyPr>
          <a:lstStyle>
            <a:lvl1pPr marL="457200" indent="-457200">
              <a:spcBef>
                <a:spcPts val="2000"/>
              </a:spcBef>
              <a:buSzPct val="100000"/>
              <a:buFont typeface="+mj-lt"/>
              <a:buAutoNum type="arabicPeriod"/>
              <a:defRPr sz="2000">
                <a:latin typeface="+mj-lt"/>
              </a:defRPr>
            </a:lvl1pPr>
            <a:lvl2pPr marL="914400" indent="-457200">
              <a:spcBef>
                <a:spcPts val="1200"/>
              </a:spcBef>
              <a:buClr>
                <a:srgbClr val="A4D8E0"/>
              </a:buClr>
              <a:buSzPct val="100000"/>
              <a:buFont typeface="+mj-lt"/>
              <a:buAutoNum type="alphaLcPeriod"/>
              <a:defRPr sz="2000">
                <a:latin typeface="+mj-lt"/>
              </a:defRPr>
            </a:lvl2pPr>
          </a:lstStyle>
          <a:p>
            <a:pPr lvl="0"/>
            <a:r>
              <a:rPr lang="en-US"/>
              <a:t>Agenda item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4EADD3-F1D2-4192-A0B2-1F1032F863ED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CC04D-8536-4D16-B20C-84E8EB71B41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B6899A17-8A7B-2E05-BB1C-15AB575343E6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15659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45FBB-C0A4-4497-9856-6625BBDD78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2068513"/>
          </a:xfrm>
        </p:spPr>
        <p:txBody>
          <a:bodyPr>
            <a:no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1200"/>
              </a:spcBef>
              <a:buClr>
                <a:srgbClr val="A4D8E0"/>
              </a:buClr>
              <a:defRPr sz="2000"/>
            </a:lvl2pPr>
          </a:lstStyle>
          <a:p>
            <a:pPr lvl="0"/>
            <a:r>
              <a:rPr lang="en-US"/>
              <a:t>Your audience will read the text or listen – they can’t do both!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A few bullet points to help focus ideas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5ED4B-3D2B-4487-A46E-0F6A8B9563B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71750-8009-4263-915F-799905E2E34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7CE4CD0A-BDE9-B414-8034-5B9C020B9FDC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1623598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252836"/>
            <a:ext cx="2509870" cy="33625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67686" y="1928963"/>
            <a:ext cx="7464013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654199" y="1583401"/>
            <a:ext cx="1366675" cy="34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20874" y="1928963"/>
            <a:ext cx="3009833" cy="34556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09794" y="4252774"/>
            <a:ext cx="3551975" cy="5254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5663" y="2350270"/>
            <a:ext cx="7157545" cy="9569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1. Section title goes here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75663" y="3449793"/>
            <a:ext cx="5713423" cy="449114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900F386-C11E-4B6F-993C-2B9C69996137}"/>
              </a:ext>
            </a:extLst>
          </p:cNvPr>
          <p:cNvSpPr/>
          <p:nvPr userDrawn="1"/>
        </p:nvSpPr>
        <p:spPr>
          <a:xfrm>
            <a:off x="667686" y="4074090"/>
            <a:ext cx="6742108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E4953-5182-47A5-B772-B4E781DB96C7}"/>
              </a:ext>
            </a:extLst>
          </p:cNvPr>
          <p:cNvSpPr/>
          <p:nvPr userDrawn="1"/>
        </p:nvSpPr>
        <p:spPr>
          <a:xfrm>
            <a:off x="6786976" y="4769374"/>
            <a:ext cx="635175" cy="175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365ABE88-6ECE-FBD8-0F0E-F9B28C54464B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2376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08" y="1290977"/>
            <a:ext cx="814996" cy="335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399088" y="4998403"/>
            <a:ext cx="2187585" cy="369888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4995" y="1615006"/>
            <a:ext cx="9217767" cy="1786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29653" y="4832742"/>
            <a:ext cx="4569803" cy="172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6" y="2015050"/>
            <a:ext cx="753531" cy="753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29" y="3108631"/>
            <a:ext cx="1575687" cy="1575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D119-ACDD-4ADD-86EA-16CD6B0E13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653" y="3015134"/>
            <a:ext cx="6391275" cy="53485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moments to resonate.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16AC27-7501-491C-B88F-D3B45C6366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4388" y="4099353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source of your quote goes here.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ACD670-C500-4A2F-8CA9-4DF8CA034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4988" y="2014538"/>
            <a:ext cx="7188200" cy="931862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If you have a great quote, give it some space. It may take a few</a:t>
            </a:r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A4508EE7-5201-C3F5-B2C4-17B08640B63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926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4716EA-E230-4F8B-9709-7FDE38395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33307"/>
            <a:ext cx="5054599" cy="28670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F07504C-98DB-41A0-9708-F700A7E6CA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163" y="2533307"/>
            <a:ext cx="5054599" cy="286702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C9A2ADDE-4101-47C3-85FD-35C7709EE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72932"/>
            <a:ext cx="5054598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A365DEC8-4CBD-422F-92E2-109E86FE5D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163" y="2072932"/>
            <a:ext cx="5054600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F32E0-453A-4DDA-8863-178664F1FF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two ideas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D8C554-5044-45F9-BFF2-2007A592B94E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1C165-4533-49DC-A9FA-D7690A664BFE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605873-5667-48B9-927C-7E31F905B9BB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95703C-5FAD-467A-9F85-F1CD77C6B4F6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D8BAE81B-FA83-6553-07CB-71350E8557BB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3040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AF6C42-E549-4A17-A757-376FA5B9D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20951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2AB811-B3C3-49CF-999E-607AC405C1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9738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64311B2-03A7-4B65-97BF-2EC8DB8F9C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17E1FC7-E47E-4468-B2E4-013DC6E44D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19738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12BEE52-5840-45BE-A616-B4B3D63D06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36225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92F63C5-0BF7-4A8A-AA3E-CF1B96B30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6225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three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B7F7AA-0CE8-4CB7-B95E-D2C69E7CE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three ideas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61008-8F81-4E92-9BAE-08CB0D26CE8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1C6B9-A80B-4CEC-8508-DDB3A468076B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C692ED-6833-4FCC-B488-C05F0F7DF60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9E03FD-9852-4288-A07C-09DAD601999E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E539C69E-7403-D4C4-B83D-A8824B69961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4129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835209" y="5160873"/>
            <a:ext cx="814996" cy="2740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7118297" y="1555697"/>
            <a:ext cx="3470325" cy="519405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10588622" y="2059042"/>
            <a:ext cx="1603378" cy="292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110245" y="5160873"/>
            <a:ext cx="2391354" cy="526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658099" y="5160873"/>
            <a:ext cx="934934" cy="52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658100" y="5160873"/>
            <a:ext cx="843498" cy="52627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 userDrawn="1"/>
        </p:nvSpPr>
        <p:spPr>
          <a:xfrm>
            <a:off x="8501598" y="4886828"/>
            <a:ext cx="1490289" cy="274045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78A23007-B32A-4E9D-9E43-AA826E06EB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0205" y="4171629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need time to think about it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1C66-D975-4ABF-9DB7-E0E206DF8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0205" y="2555699"/>
            <a:ext cx="7052592" cy="1482901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Give a big concept a big space</a:t>
            </a: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0599AD-C51A-486A-B7D5-A4672A158BA1}"/>
              </a:ext>
            </a:extLst>
          </p:cNvPr>
          <p:cNvSpPr/>
          <p:nvPr userDrawn="1"/>
        </p:nvSpPr>
        <p:spPr>
          <a:xfrm>
            <a:off x="2622769" y="2077373"/>
            <a:ext cx="6009136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CAAAAE-F294-44BA-9E83-1DA6DD8666F8}"/>
              </a:ext>
            </a:extLst>
          </p:cNvPr>
          <p:cNvSpPr/>
          <p:nvPr userDrawn="1"/>
        </p:nvSpPr>
        <p:spPr>
          <a:xfrm>
            <a:off x="2636487" y="4898721"/>
            <a:ext cx="4192938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91AE43-A535-40EA-B871-DA3B4FA0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1609" y="496316"/>
            <a:ext cx="1941160" cy="13190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23CDB3B5-CF6C-877A-96C7-0B7B2EC2D6A7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20382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B9542-DCBA-48C3-A81B-CAB3018B06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0350"/>
            <a:ext cx="6457950" cy="3772915"/>
          </a:xfrm>
        </p:spPr>
        <p:txBody>
          <a:bodyPr/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460039" y="5326257"/>
            <a:ext cx="2482789" cy="249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1" y="5575772"/>
            <a:ext cx="3460039" cy="6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94BAFAB-21B5-459E-A5FB-1CB2AE9712BB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878838" y="1280994"/>
            <a:ext cx="4569802" cy="258763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EAF065F-E43D-4963-84A4-EB404C2D286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-1" y="1546189"/>
            <a:ext cx="2157081" cy="25876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EB8339E-E032-4133-993F-D90A9227E02D}"/>
              </a:ext>
            </a:extLst>
          </p:cNvPr>
          <p:cNvSpPr>
            <a:spLocks noGrp="1"/>
          </p:cNvSpPr>
          <p:nvPr userDrawn="1">
            <p:ph type="pic" sz="quarter" idx="21"/>
          </p:nvPr>
        </p:nvSpPr>
        <p:spPr>
          <a:xfrm>
            <a:off x="3460038" y="5577394"/>
            <a:ext cx="2997912" cy="285111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A9A79DB1-F446-4941-82AD-0B7B6D8BD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60038" y="5303265"/>
            <a:ext cx="2997912" cy="286733"/>
          </a:xfr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7D4B3865-22F9-494C-90AC-9784D33587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2" y="5072856"/>
            <a:ext cx="3460039" cy="506413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FF32E312-2CA3-49C8-9DD6-85254B05BA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48640" y="1540527"/>
            <a:ext cx="2157081" cy="268185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2FC620F-177D-4BFA-846E-439786B838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2268" y="987475"/>
            <a:ext cx="706570" cy="26818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CC4C5960-511B-4BE3-864A-E614E9120D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7950" y="5038630"/>
            <a:ext cx="895646" cy="268185"/>
          </a:xfr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E99D3-2C05-452C-B6E2-4EE24FD6F3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77222" y="2487612"/>
            <a:ext cx="2851150" cy="18827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image can be a great way to represent your ideas.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short text will help people recall the concepts explored.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2D2116A5-4AD3-8F2D-3AF0-AC48558705B0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forbeholdes.v</a:t>
            </a:r>
          </a:p>
        </p:txBody>
      </p:sp>
    </p:spTree>
    <p:extLst>
      <p:ext uri="{BB962C8B-B14F-4D97-AF65-F5344CB8AC3E}">
        <p14:creationId xmlns:p14="http://schemas.microsoft.com/office/powerpoint/2010/main" val="3338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676"/>
            <a:ext cx="10515600" cy="1017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0575"/>
            <a:ext cx="10515600" cy="382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7518-608D-40DC-9EA3-FD303F1097C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8" r:id="rId5"/>
    <p:sldLayoutId id="2147483659" r:id="rId6"/>
    <p:sldLayoutId id="2147483660" r:id="rId7"/>
    <p:sldLayoutId id="2147483654" r:id="rId8"/>
    <p:sldLayoutId id="2147483661" r:id="rId9"/>
    <p:sldLayoutId id="2147483662" r:id="rId10"/>
    <p:sldLayoutId id="2147483669" r:id="rId11"/>
    <p:sldLayoutId id="2147483663" r:id="rId12"/>
    <p:sldLayoutId id="2147483670" r:id="rId13"/>
    <p:sldLayoutId id="2147483671" r:id="rId14"/>
    <p:sldLayoutId id="2147483672" r:id="rId15"/>
    <p:sldLayoutId id="2147483667" r:id="rId16"/>
    <p:sldLayoutId id="214748367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000"/>
        </a:spcBef>
        <a:buClr>
          <a:schemeClr val="bg2"/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60000"/>
            <a:lumOff val="40000"/>
          </a:schemeClr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BEC1F-E7C9-014C-B9B6-FE79AD170D8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926" y="501307"/>
            <a:ext cx="5054600" cy="374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Indflydelse</a:t>
            </a:r>
            <a:r>
              <a:rPr lang="en-US" dirty="0"/>
              <a:t> </a:t>
            </a:r>
            <a:r>
              <a:rPr lang="en-US" dirty="0" err="1"/>
              <a:t>uden</a:t>
            </a:r>
            <a:r>
              <a:rPr lang="en-US" dirty="0"/>
              <a:t> </a:t>
            </a:r>
            <a:r>
              <a:rPr lang="en-US" dirty="0" err="1"/>
              <a:t>autoritet</a:t>
            </a:r>
            <a:r>
              <a:rPr lang="en-US" dirty="0"/>
              <a:t>.		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5F3B-2F84-9B42-AA79-D437C326B6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75546" y="3506271"/>
            <a:ext cx="5575138" cy="374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Effektiv</a:t>
            </a:r>
            <a:r>
              <a:rPr lang="en-US" dirty="0"/>
              <a:t> </a:t>
            </a:r>
            <a:r>
              <a:rPr lang="en-US" dirty="0" err="1"/>
              <a:t>kommunikation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det </a:t>
            </a:r>
            <a:r>
              <a:rPr lang="en-US" dirty="0" err="1"/>
              <a:t>virtuelle</a:t>
            </a:r>
            <a:r>
              <a:rPr lang="en-US" dirty="0"/>
              <a:t> rum.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1A5D6D6-5F26-AE41-9E64-75D1F056F7E2}"/>
              </a:ext>
            </a:extLst>
          </p:cNvPr>
          <p:cNvSpPr txBox="1">
            <a:spLocks/>
          </p:cNvSpPr>
          <p:nvPr/>
        </p:nvSpPr>
        <p:spPr>
          <a:xfrm>
            <a:off x="5931063" y="496124"/>
            <a:ext cx="5287064" cy="374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>
                  <a:lumMod val="60000"/>
                  <a:lumOff val="40000"/>
                </a:schemeClr>
              </a:buClr>
              <a:buSzPct val="150000"/>
              <a:buFont typeface="Arial Black" panose="020B0A0402010202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vigtige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vanskelige</a:t>
            </a:r>
            <a:r>
              <a:rPr lang="en-US" dirty="0"/>
              <a:t> </a:t>
            </a:r>
            <a:r>
              <a:rPr lang="en-US" dirty="0" err="1"/>
              <a:t>budskaber</a:t>
            </a:r>
            <a:r>
              <a:rPr lang="en-US" dirty="0"/>
              <a:t> </a:t>
            </a:r>
            <a:r>
              <a:rPr lang="en-US" dirty="0" err="1"/>
              <a:t>frem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1B00630-9AE7-F446-B8C5-396861BFD1AD}"/>
              </a:ext>
            </a:extLst>
          </p:cNvPr>
          <p:cNvSpPr txBox="1">
            <a:spLocks/>
          </p:cNvSpPr>
          <p:nvPr/>
        </p:nvSpPr>
        <p:spPr>
          <a:xfrm>
            <a:off x="552857" y="3510877"/>
            <a:ext cx="5168737" cy="581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>
                  <a:lumMod val="60000"/>
                  <a:lumOff val="40000"/>
                </a:schemeClr>
              </a:buClr>
              <a:buSzPct val="150000"/>
              <a:buFont typeface="Arial Black" panose="020B0A0402010202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Tilpasning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kommunikationsstilen</a:t>
            </a:r>
            <a:r>
              <a:rPr lang="en-US" dirty="0"/>
              <a:t> for at </a:t>
            </a:r>
            <a:r>
              <a:rPr lang="en-US" dirty="0" err="1"/>
              <a:t>appellere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andres</a:t>
            </a:r>
            <a:r>
              <a:rPr lang="en-US" dirty="0"/>
              <a:t> </a:t>
            </a:r>
            <a:r>
              <a:rPr lang="en-US" dirty="0" err="1"/>
              <a:t>forskellige</a:t>
            </a:r>
            <a:r>
              <a:rPr lang="en-US" dirty="0"/>
              <a:t> </a:t>
            </a:r>
            <a:r>
              <a:rPr lang="en-US" dirty="0" err="1"/>
              <a:t>stilarter</a:t>
            </a:r>
            <a:r>
              <a:rPr lang="en-US" dirty="0"/>
              <a:t>.</a:t>
            </a:r>
          </a:p>
        </p:txBody>
      </p:sp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05E91FA0-9B37-C345-84A5-E562BDCCBD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4" r="4084" b="3951"/>
          <a:stretch/>
        </p:blipFill>
        <p:spPr>
          <a:xfrm>
            <a:off x="7241448" y="3880921"/>
            <a:ext cx="2625197" cy="2199201"/>
          </a:xfrm>
          <a:prstGeom prst="rect">
            <a:avLst/>
          </a:prstGeom>
        </p:spPr>
      </p:pic>
      <p:pic>
        <p:nvPicPr>
          <p:cNvPr id="16" name="Picture 15" descr="A picture containing icon&#10;&#10;Description automatically generated">
            <a:extLst>
              <a:ext uri="{FF2B5EF4-FFF2-40B4-BE49-F238E27FC236}">
                <a16:creationId xmlns:a16="http://schemas.microsoft.com/office/drawing/2014/main" id="{31CD8205-2183-764C-82B0-B6D5B9EEC5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" b="3822"/>
          <a:stretch/>
        </p:blipFill>
        <p:spPr>
          <a:xfrm>
            <a:off x="6630594" y="870774"/>
            <a:ext cx="3846906" cy="2394395"/>
          </a:xfrm>
          <a:prstGeom prst="rect">
            <a:avLst/>
          </a:prstGeom>
        </p:spPr>
      </p:pic>
      <p:pic>
        <p:nvPicPr>
          <p:cNvPr id="18" name="Picture 17" descr="A picture containing vector graphics, businesscard&#10;&#10;Description automatically generated">
            <a:extLst>
              <a:ext uri="{FF2B5EF4-FFF2-40B4-BE49-F238E27FC236}">
                <a16:creationId xmlns:a16="http://schemas.microsoft.com/office/drawing/2014/main" id="{56DDE3CB-5FE1-A944-853D-CF815771DC3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6" t="20158" r="2456" b="17448"/>
          <a:stretch/>
        </p:blipFill>
        <p:spPr>
          <a:xfrm>
            <a:off x="1178896" y="961857"/>
            <a:ext cx="3619500" cy="2258336"/>
          </a:xfrm>
          <a:prstGeom prst="rect">
            <a:avLst/>
          </a:prstGeom>
        </p:spPr>
      </p:pic>
      <p:pic>
        <p:nvPicPr>
          <p:cNvPr id="22" name="Picture 21" descr="A picture containing vector graphics, linedrawing&#10;&#10;Description automatically generated">
            <a:extLst>
              <a:ext uri="{FF2B5EF4-FFF2-40B4-BE49-F238E27FC236}">
                <a16:creationId xmlns:a16="http://schemas.microsoft.com/office/drawing/2014/main" id="{78EE3F1A-5484-9249-955B-1B504206472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4" b="8596"/>
          <a:stretch/>
        </p:blipFill>
        <p:spPr>
          <a:xfrm>
            <a:off x="1253639" y="4092245"/>
            <a:ext cx="3544757" cy="240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7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6BD91-E862-0047-82D7-4D87529E77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deres</a:t>
            </a:r>
            <a:r>
              <a:rPr lang="en-US" dirty="0"/>
              <a:t> </a:t>
            </a:r>
            <a:r>
              <a:rPr lang="en-US" dirty="0" err="1"/>
              <a:t>personlighedspræferencer</a:t>
            </a:r>
            <a:r>
              <a:rPr lang="en-US" dirty="0"/>
              <a:t> </a:t>
            </a:r>
            <a:r>
              <a:rPr lang="en-US" dirty="0" err="1"/>
              <a:t>påvirker</a:t>
            </a:r>
            <a:r>
              <a:rPr lang="en-US" dirty="0"/>
              <a:t> den </a:t>
            </a:r>
            <a:r>
              <a:rPr lang="en-US" dirty="0" err="1"/>
              <a:t>måde</a:t>
            </a:r>
            <a:r>
              <a:rPr lang="en-US" dirty="0"/>
              <a:t>, de </a:t>
            </a:r>
            <a:r>
              <a:rPr lang="en-US" dirty="0" err="1"/>
              <a:t>kommunikerer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. </a:t>
            </a:r>
          </a:p>
          <a:p>
            <a:r>
              <a:rPr lang="en-US" dirty="0" err="1"/>
              <a:t>Hvornår</a:t>
            </a:r>
            <a:r>
              <a:rPr lang="en-US" dirty="0"/>
              <a:t> </a:t>
            </a:r>
            <a:r>
              <a:rPr lang="en-US" dirty="0" err="1"/>
              <a:t>deres</a:t>
            </a:r>
            <a:r>
              <a:rPr lang="en-US" dirty="0"/>
              <a:t> </a:t>
            </a:r>
            <a:r>
              <a:rPr lang="en-US" dirty="0" err="1"/>
              <a:t>naturlige</a:t>
            </a:r>
            <a:r>
              <a:rPr lang="en-US" dirty="0"/>
              <a:t> </a:t>
            </a:r>
            <a:r>
              <a:rPr lang="en-US" dirty="0" err="1"/>
              <a:t>stil</a:t>
            </a:r>
            <a:r>
              <a:rPr lang="en-US" dirty="0"/>
              <a:t> </a:t>
            </a:r>
            <a:r>
              <a:rPr lang="en-US" dirty="0" err="1"/>
              <a:t>virker</a:t>
            </a:r>
            <a:r>
              <a:rPr lang="en-US" dirty="0"/>
              <a:t>,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hvornår</a:t>
            </a:r>
            <a:r>
              <a:rPr lang="en-US" dirty="0"/>
              <a:t> den </a:t>
            </a:r>
            <a:r>
              <a:rPr lang="en-US" dirty="0" err="1"/>
              <a:t>måske</a:t>
            </a:r>
            <a:r>
              <a:rPr lang="en-US" dirty="0"/>
              <a:t> er </a:t>
            </a:r>
            <a:r>
              <a:rPr lang="en-US" dirty="0" err="1"/>
              <a:t>mindre</a:t>
            </a:r>
            <a:r>
              <a:rPr lang="en-US" dirty="0"/>
              <a:t> </a:t>
            </a:r>
            <a:r>
              <a:rPr lang="en-US" dirty="0" err="1"/>
              <a:t>effektiv</a:t>
            </a:r>
            <a:r>
              <a:rPr lang="en-US" dirty="0"/>
              <a:t>.</a:t>
            </a:r>
          </a:p>
          <a:p>
            <a:r>
              <a:rPr lang="en-US" dirty="0" err="1"/>
              <a:t>Hvordan</a:t>
            </a:r>
            <a:r>
              <a:rPr lang="en-US" dirty="0"/>
              <a:t> man </a:t>
            </a:r>
            <a:r>
              <a:rPr lang="en-US" dirty="0" err="1"/>
              <a:t>ved</a:t>
            </a:r>
            <a:r>
              <a:rPr lang="en-US" dirty="0"/>
              <a:t> at </a:t>
            </a:r>
            <a:r>
              <a:rPr lang="en-US" dirty="0" err="1"/>
              <a:t>tilpasse</a:t>
            </a:r>
            <a:r>
              <a:rPr lang="en-US" dirty="0"/>
              <a:t> sin </a:t>
            </a:r>
            <a:r>
              <a:rPr lang="en-US" dirty="0" err="1"/>
              <a:t>kommunikationsstil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at </a:t>
            </a:r>
            <a:r>
              <a:rPr lang="en-US" dirty="0" err="1"/>
              <a:t>appellere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personer</a:t>
            </a:r>
            <a:r>
              <a:rPr lang="en-US" dirty="0"/>
              <a:t> med </a:t>
            </a:r>
            <a:r>
              <a:rPr lang="en-US" dirty="0" err="1"/>
              <a:t>forskellige</a:t>
            </a:r>
            <a:r>
              <a:rPr lang="en-US" dirty="0"/>
              <a:t> </a:t>
            </a:r>
            <a:r>
              <a:rPr lang="en-US" dirty="0" err="1"/>
              <a:t>stilarter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hjælpe</a:t>
            </a:r>
            <a:r>
              <a:rPr lang="en-US" dirty="0"/>
              <a:t> dem med at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vigtige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vanskelige</a:t>
            </a:r>
            <a:r>
              <a:rPr lang="en-US" dirty="0"/>
              <a:t> </a:t>
            </a:r>
            <a:r>
              <a:rPr lang="en-US" dirty="0" err="1"/>
              <a:t>budskaber</a:t>
            </a:r>
            <a:r>
              <a:rPr lang="en-US" dirty="0"/>
              <a:t> </a:t>
            </a:r>
            <a:r>
              <a:rPr lang="en-US" dirty="0" err="1"/>
              <a:t>frem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mere </a:t>
            </a:r>
            <a:r>
              <a:rPr lang="en-US" dirty="0" err="1"/>
              <a:t>effektiv</a:t>
            </a:r>
            <a:r>
              <a:rPr lang="en-US" dirty="0"/>
              <a:t> </a:t>
            </a:r>
            <a:r>
              <a:rPr lang="en-US" dirty="0" err="1"/>
              <a:t>måde</a:t>
            </a:r>
            <a:r>
              <a:rPr lang="en-US" dirty="0"/>
              <a:t>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D058D1-BA4C-C14E-83EE-539E371DB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Mulighed</a:t>
            </a:r>
            <a:r>
              <a:rPr lang="en-US" dirty="0"/>
              <a:t> for at </a:t>
            </a:r>
            <a:r>
              <a:rPr lang="en-US" dirty="0" err="1"/>
              <a:t>skabe</a:t>
            </a:r>
            <a:r>
              <a:rPr lang="en-US" dirty="0"/>
              <a:t> </a:t>
            </a:r>
            <a:r>
              <a:rPr lang="en-US" dirty="0" err="1"/>
              <a:t>opmærksomhed</a:t>
            </a:r>
            <a:r>
              <a:rPr lang="en-US" dirty="0"/>
              <a:t> </a:t>
            </a:r>
            <a:r>
              <a:rPr lang="en-US" dirty="0" err="1"/>
              <a:t>omkring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4911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C0104C-9322-43B1-8C48-66A8AB50FA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06599"/>
            <a:ext cx="4762337" cy="18405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dirty="0" err="1"/>
              <a:t>Hvilke</a:t>
            </a:r>
            <a:r>
              <a:rPr lang="en-GB" dirty="0"/>
              <a:t> </a:t>
            </a:r>
            <a:r>
              <a:rPr lang="en-GB" dirty="0" err="1"/>
              <a:t>aspekter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din </a:t>
            </a:r>
            <a:r>
              <a:rPr lang="en-GB" dirty="0" err="1"/>
              <a:t>kommunikationsstil</a:t>
            </a:r>
            <a:r>
              <a:rPr lang="en-GB" dirty="0"/>
              <a:t>,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beskrevet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din </a:t>
            </a:r>
            <a:r>
              <a:rPr lang="en-GB" dirty="0" err="1"/>
              <a:t>Typepåvirkningsrapport</a:t>
            </a:r>
            <a:r>
              <a:rPr lang="en-GB" dirty="0"/>
              <a:t>,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hjælpe</a:t>
            </a:r>
            <a:r>
              <a:rPr lang="en-GB" dirty="0"/>
              <a:t>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hindre</a:t>
            </a:r>
            <a:r>
              <a:rPr lang="en-GB" dirty="0"/>
              <a:t> dig, </a:t>
            </a:r>
            <a:r>
              <a:rPr lang="en-GB" dirty="0" err="1"/>
              <a:t>når</a:t>
            </a:r>
            <a:r>
              <a:rPr lang="en-GB" dirty="0"/>
              <a:t> du </a:t>
            </a:r>
            <a:r>
              <a:rPr lang="en-GB" dirty="0" err="1"/>
              <a:t>forsøger</a:t>
            </a:r>
            <a:r>
              <a:rPr lang="en-GB" dirty="0"/>
              <a:t> at </a:t>
            </a:r>
            <a:r>
              <a:rPr lang="en-GB" dirty="0" err="1"/>
              <a:t>få</a:t>
            </a:r>
            <a:r>
              <a:rPr lang="en-GB" dirty="0"/>
              <a:t> et </a:t>
            </a:r>
            <a:r>
              <a:rPr lang="en-GB" dirty="0" err="1"/>
              <a:t>vigtigt</a:t>
            </a:r>
            <a:r>
              <a:rPr lang="en-GB" dirty="0"/>
              <a:t>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vanskeligt</a:t>
            </a:r>
            <a:r>
              <a:rPr lang="en-GB" dirty="0"/>
              <a:t> </a:t>
            </a:r>
            <a:r>
              <a:rPr lang="en-GB" dirty="0" err="1"/>
              <a:t>budskab</a:t>
            </a:r>
            <a:r>
              <a:rPr lang="en-GB" dirty="0"/>
              <a:t> </a:t>
            </a:r>
            <a:r>
              <a:rPr lang="en-GB" dirty="0" err="1"/>
              <a:t>frem</a:t>
            </a:r>
            <a:r>
              <a:rPr lang="en-GB" dirty="0"/>
              <a:t>?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39AEA8-D3B0-467E-8A82-749EE44F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Få</a:t>
            </a:r>
            <a:r>
              <a:rPr lang="en-GB" dirty="0"/>
              <a:t> </a:t>
            </a:r>
            <a:r>
              <a:rPr lang="en-GB" dirty="0" err="1"/>
              <a:t>vigtige</a:t>
            </a:r>
            <a:r>
              <a:rPr lang="en-GB" dirty="0"/>
              <a:t>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vanskelige</a:t>
            </a:r>
            <a:r>
              <a:rPr lang="en-GB" dirty="0"/>
              <a:t> </a:t>
            </a:r>
            <a:r>
              <a:rPr lang="en-GB" dirty="0" err="1"/>
              <a:t>budskaber</a:t>
            </a:r>
            <a:r>
              <a:rPr lang="en-GB" dirty="0"/>
              <a:t> </a:t>
            </a:r>
            <a:r>
              <a:rPr lang="en-GB" dirty="0" err="1"/>
              <a:t>frem</a:t>
            </a:r>
            <a:endParaRPr lang="en-GB" dirty="0"/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82BC98F2-7675-4E4E-AF14-9F1B506751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75" y="1556950"/>
            <a:ext cx="61314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2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C0104C-9322-43B1-8C48-66A8AB50FA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1655682"/>
            <a:ext cx="3657600" cy="111609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dirty="0" err="1"/>
              <a:t>Hvilke</a:t>
            </a:r>
            <a:r>
              <a:rPr lang="en-GB" dirty="0"/>
              <a:t> </a:t>
            </a:r>
            <a:r>
              <a:rPr lang="en-GB" dirty="0" err="1"/>
              <a:t>handlinger</a:t>
            </a:r>
            <a:r>
              <a:rPr lang="en-GB" dirty="0"/>
              <a:t> </a:t>
            </a:r>
            <a:r>
              <a:rPr lang="en-GB" dirty="0" err="1"/>
              <a:t>vil</a:t>
            </a:r>
            <a:r>
              <a:rPr lang="en-GB" dirty="0"/>
              <a:t> du </a:t>
            </a:r>
            <a:r>
              <a:rPr lang="en-GB" dirty="0" err="1"/>
              <a:t>tage</a:t>
            </a:r>
            <a:r>
              <a:rPr lang="en-GB" dirty="0"/>
              <a:t> for at </a:t>
            </a:r>
            <a:r>
              <a:rPr lang="en-GB" dirty="0" err="1"/>
              <a:t>anvende</a:t>
            </a:r>
            <a:r>
              <a:rPr lang="en-GB" dirty="0"/>
              <a:t> din </a:t>
            </a:r>
            <a:r>
              <a:rPr lang="en-GB" dirty="0" err="1"/>
              <a:t>indsigt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din </a:t>
            </a:r>
            <a:r>
              <a:rPr lang="en-GB" dirty="0" err="1"/>
              <a:t>kommunikationsstil</a:t>
            </a:r>
            <a:r>
              <a:rPr lang="en-GB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39AEA8-D3B0-467E-8A82-749EE44F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Handlinger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næste</a:t>
            </a:r>
            <a:r>
              <a:rPr lang="en-GB" dirty="0"/>
              <a:t> </a:t>
            </a:r>
            <a:r>
              <a:rPr lang="en-GB" dirty="0" err="1"/>
              <a:t>skridt</a:t>
            </a:r>
            <a:endParaRPr lang="en-GB" dirty="0"/>
          </a:p>
        </p:txBody>
      </p:sp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31955132-FDF5-6740-A77F-2A303FD626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t="6092" r="14322" b="19110"/>
          <a:stretch/>
        </p:blipFill>
        <p:spPr>
          <a:xfrm>
            <a:off x="7287766" y="1486119"/>
            <a:ext cx="3657600" cy="3714311"/>
          </a:xfrm>
          <a:prstGeom prst="rect">
            <a:avLst/>
          </a:prstGeom>
        </p:spPr>
      </p:pic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E553497B-49FD-164B-92A2-F9A2D4DBB91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8" t="3359" r="21964"/>
          <a:stretch/>
        </p:blipFill>
        <p:spPr>
          <a:xfrm>
            <a:off x="4564144" y="2089150"/>
            <a:ext cx="2260599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7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8458435-E737-F54F-ACC4-7BCC7F75A1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0" t="6852" r="12292"/>
          <a:stretch/>
        </p:blipFill>
        <p:spPr>
          <a:xfrm>
            <a:off x="3695700" y="2060574"/>
            <a:ext cx="3860800" cy="4521610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9B5108-896A-3F48-A069-CC1EBF32F9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1238" y="2060574"/>
            <a:ext cx="3162462" cy="1017163"/>
          </a:xfrm>
        </p:spPr>
        <p:txBody>
          <a:bodyPr/>
          <a:lstStyle/>
          <a:p>
            <a:r>
              <a:rPr lang="en-US" i="1" dirty="0" err="1"/>
              <a:t>Hvordan</a:t>
            </a:r>
            <a:r>
              <a:rPr lang="en-US" i="1" dirty="0"/>
              <a:t> </a:t>
            </a:r>
            <a:r>
              <a:rPr lang="en-US" i="1" dirty="0" err="1"/>
              <a:t>foretrækker</a:t>
            </a:r>
            <a:r>
              <a:rPr lang="en-US" i="1" dirty="0"/>
              <a:t> du, at man </a:t>
            </a:r>
            <a:r>
              <a:rPr lang="en-US" i="1" dirty="0" err="1"/>
              <a:t>kommunikerer</a:t>
            </a:r>
            <a:r>
              <a:rPr lang="en-US" i="1" dirty="0"/>
              <a:t> med dig?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D40F7EF-BC0D-2344-AABB-07D73349BC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36224" y="2060574"/>
            <a:ext cx="3314537" cy="1241425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i="1" dirty="0" err="1">
                <a:solidFill>
                  <a:schemeClr val="tx1"/>
                </a:solidFill>
              </a:rPr>
              <a:t>Hvad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har</a:t>
            </a:r>
            <a:r>
              <a:rPr lang="en-US" i="1" dirty="0">
                <a:solidFill>
                  <a:schemeClr val="tx1"/>
                </a:solidFill>
              </a:rPr>
              <a:t> du </a:t>
            </a:r>
            <a:r>
              <a:rPr lang="en-US" i="1" dirty="0" err="1">
                <a:solidFill>
                  <a:schemeClr val="tx1"/>
                </a:solidFill>
              </a:rPr>
              <a:t>brug</a:t>
            </a:r>
            <a:r>
              <a:rPr lang="en-US" i="1" dirty="0">
                <a:solidFill>
                  <a:schemeClr val="tx1"/>
                </a:solidFill>
              </a:rPr>
              <a:t> for </a:t>
            </a:r>
            <a:r>
              <a:rPr lang="en-US" i="1" dirty="0" err="1">
                <a:solidFill>
                  <a:schemeClr val="tx1"/>
                </a:solidFill>
              </a:rPr>
              <a:t>fra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mig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når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jeg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kommunikerer</a:t>
            </a:r>
            <a:r>
              <a:rPr lang="en-US" i="1" dirty="0">
                <a:solidFill>
                  <a:schemeClr val="tx1"/>
                </a:solidFill>
              </a:rPr>
              <a:t> med dig?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03C6B70-D8C3-1246-81A9-6FE507B7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Deltager</a:t>
            </a:r>
            <a:r>
              <a:rPr lang="en-US" dirty="0"/>
              <a:t> takeaway – </a:t>
            </a:r>
            <a:r>
              <a:rPr lang="en-US" dirty="0" err="1"/>
              <a:t>prøv</a:t>
            </a:r>
            <a:r>
              <a:rPr lang="en-US" dirty="0"/>
              <a:t> at </a:t>
            </a:r>
            <a:r>
              <a:rPr lang="en-US" dirty="0" err="1"/>
              <a:t>spørge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0292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54575B"/>
      </a:dk1>
      <a:lt1>
        <a:srgbClr val="FFFFFF"/>
      </a:lt1>
      <a:dk2>
        <a:srgbClr val="8CB80F"/>
      </a:dk2>
      <a:lt2>
        <a:srgbClr val="19AABA"/>
      </a:lt2>
      <a:accent1>
        <a:srgbClr val="DC500A"/>
      </a:accent1>
      <a:accent2>
        <a:srgbClr val="EBBA17"/>
      </a:accent2>
      <a:accent3>
        <a:srgbClr val="AE1237"/>
      </a:accent3>
      <a:accent4>
        <a:srgbClr val="C72E75"/>
      </a:accent4>
      <a:accent5>
        <a:srgbClr val="117782"/>
      </a:accent5>
      <a:accent6>
        <a:srgbClr val="62A342"/>
      </a:accent6>
      <a:hlink>
        <a:srgbClr val="552062"/>
      </a:hlink>
      <a:folHlink>
        <a:srgbClr val="000000"/>
      </a:folHlink>
    </a:clrScheme>
    <a:fontScheme name="The Myers-Briggs Company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D7950A6055C4F9014BC2B6FE9B943" ma:contentTypeVersion="13" ma:contentTypeDescription="Create a new document." ma:contentTypeScope="" ma:versionID="9d3402f6386987d648831e7ede5bc3af">
  <xsd:schema xmlns:xsd="http://www.w3.org/2001/XMLSchema" xmlns:xs="http://www.w3.org/2001/XMLSchema" xmlns:p="http://schemas.microsoft.com/office/2006/metadata/properties" xmlns:ns2="a05501d3-a399-48c1-b0d6-aafcb0115718" xmlns:ns3="9d3ade63-dd84-44bc-a623-b06104ea5f4b" targetNamespace="http://schemas.microsoft.com/office/2006/metadata/properties" ma:root="true" ma:fieldsID="169550594f5dac7a8656dfb66cff691d" ns2:_="" ns3:_="">
    <xsd:import namespace="a05501d3-a399-48c1-b0d6-aafcb0115718"/>
    <xsd:import namespace="9d3ade63-dd84-44bc-a623-b06104ea5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501d3-a399-48c1-b0d6-aafcb011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de63-dd84-44bc-a623-b06104ea5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98BAF4-DE2C-418B-883E-C277BEFAF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501d3-a399-48c1-b0d6-aafcb0115718"/>
    <ds:schemaRef ds:uri="9d3ade63-dd84-44bc-a623-b06104ea5f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9B9C1B-82FB-436C-A049-812D5DB9A6A1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a05501d3-a399-48c1-b0d6-aafcb0115718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9d3ade63-dd84-44bc-a623-b06104ea5f4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BD4CD4-2DF5-476F-B86F-CC42765D78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15612</TotalTime>
  <Words>183</Words>
  <Application>Microsoft Macintosh PowerPoint</Application>
  <PresentationFormat>Panorámica</PresentationFormat>
  <Paragraphs>18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Open Sans</vt:lpstr>
      <vt:lpstr>Open Sans Semibold</vt:lpstr>
      <vt:lpstr>Office Theme</vt:lpstr>
      <vt:lpstr>Presentación de PowerPoint</vt:lpstr>
      <vt:lpstr>Mulighed for at skabe opmærksomhed omkring:</vt:lpstr>
      <vt:lpstr>Få vigtige eller vanskelige budskaber frem</vt:lpstr>
      <vt:lpstr>Handlinger og næste skridt</vt:lpstr>
      <vt:lpstr>Deltager takeaway – prøv at spørge:</vt:lpstr>
    </vt:vector>
  </TitlesOfParts>
  <Company>CPP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Collins</dc:creator>
  <cp:lastModifiedBy>Diego Nietto</cp:lastModifiedBy>
  <cp:revision>83</cp:revision>
  <dcterms:created xsi:type="dcterms:W3CDTF">2018-05-21T13:55:24Z</dcterms:created>
  <dcterms:modified xsi:type="dcterms:W3CDTF">2022-08-20T21:16:07Z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0x010100BC7D7950A6055C4F9014BC2B6FE9B943</vt:lpwstr>
  </property>
</Properties>
</file>